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2"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108" y="3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68C808AB-7442-49A9-9A95-7AB2054E39BC}" type="datetimeFigureOut">
              <a:rPr lang="en-GB" smtClean="0"/>
              <a:t>06/12/2017</a:t>
            </a:fld>
            <a:endParaRPr lang="en-GB"/>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GB"/>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189C1C68-9C0F-4991-8DDD-F10A5426F565}" type="slidenum">
              <a:rPr lang="en-GB" smtClean="0"/>
              <a:t>‹#›</a:t>
            </a:fld>
            <a:endParaRPr lang="en-GB"/>
          </a:p>
        </p:txBody>
      </p:sp>
    </p:spTree>
    <p:extLst>
      <p:ext uri="{BB962C8B-B14F-4D97-AF65-F5344CB8AC3E}">
        <p14:creationId xmlns:p14="http://schemas.microsoft.com/office/powerpoint/2010/main" val="474388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C808AB-7442-49A9-9A95-7AB2054E39BC}" type="datetimeFigureOut">
              <a:rPr lang="en-GB" smtClean="0"/>
              <a:t>06/12/2017</a:t>
            </a:fld>
            <a:endParaRPr lang="en-GB"/>
          </a:p>
        </p:txBody>
      </p:sp>
      <p:sp>
        <p:nvSpPr>
          <p:cNvPr id="6" name="Footer Placeholder 5"/>
          <p:cNvSpPr>
            <a:spLocks noGrp="1"/>
          </p:cNvSpPr>
          <p:nvPr>
            <p:ph type="ftr" sz="quarter" idx="11"/>
          </p:nvPr>
        </p:nvSpPr>
        <p:spPr/>
        <p:txBody>
          <a:bodyPr/>
          <a:lstStyle/>
          <a:p>
            <a:endParaRPr lang="en-GB"/>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89C1C68-9C0F-4991-8DDD-F10A5426F565}" type="slidenum">
              <a:rPr lang="en-GB" smtClean="0"/>
              <a:t>‹#›</a:t>
            </a:fld>
            <a:endParaRPr lang="en-GB"/>
          </a:p>
        </p:txBody>
      </p:sp>
    </p:spTree>
    <p:extLst>
      <p:ext uri="{BB962C8B-B14F-4D97-AF65-F5344CB8AC3E}">
        <p14:creationId xmlns:p14="http://schemas.microsoft.com/office/powerpoint/2010/main" val="2980642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C808AB-7442-49A9-9A95-7AB2054E39BC}" type="datetimeFigureOut">
              <a:rPr lang="en-GB" smtClean="0"/>
              <a:t>06/12/2017</a:t>
            </a:fld>
            <a:endParaRPr lang="en-GB"/>
          </a:p>
        </p:txBody>
      </p:sp>
      <p:sp>
        <p:nvSpPr>
          <p:cNvPr id="5" name="Footer Placeholder 4"/>
          <p:cNvSpPr>
            <a:spLocks noGrp="1"/>
          </p:cNvSpPr>
          <p:nvPr>
            <p:ph type="ftr" sz="quarter" idx="11"/>
          </p:nvPr>
        </p:nvSpPr>
        <p:spPr/>
        <p:txBody>
          <a:bodyPr/>
          <a:lstStyle/>
          <a:p>
            <a:endParaRPr lang="en-GB"/>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89C1C68-9C0F-4991-8DDD-F10A5426F565}" type="slidenum">
              <a:rPr lang="en-GB" smtClean="0"/>
              <a:t>‹#›</a:t>
            </a:fld>
            <a:endParaRPr lang="en-GB"/>
          </a:p>
        </p:txBody>
      </p:sp>
    </p:spTree>
    <p:extLst>
      <p:ext uri="{BB962C8B-B14F-4D97-AF65-F5344CB8AC3E}">
        <p14:creationId xmlns:p14="http://schemas.microsoft.com/office/powerpoint/2010/main" val="23045234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C808AB-7442-49A9-9A95-7AB2054E39BC}" type="datetimeFigureOut">
              <a:rPr lang="en-GB" smtClean="0"/>
              <a:t>06/12/2017</a:t>
            </a:fld>
            <a:endParaRPr lang="en-GB"/>
          </a:p>
        </p:txBody>
      </p:sp>
      <p:sp>
        <p:nvSpPr>
          <p:cNvPr id="5" name="Footer Placeholder 4"/>
          <p:cNvSpPr>
            <a:spLocks noGrp="1"/>
          </p:cNvSpPr>
          <p:nvPr>
            <p:ph type="ftr" sz="quarter" idx="11"/>
          </p:nvPr>
        </p:nvSpPr>
        <p:spPr/>
        <p:txBody>
          <a:bodyPr/>
          <a:lstStyle/>
          <a:p>
            <a:endParaRPr lang="en-GB"/>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89C1C68-9C0F-4991-8DDD-F10A5426F565}" type="slidenum">
              <a:rPr lang="en-GB" smtClean="0"/>
              <a:t>‹#›</a:t>
            </a:fld>
            <a:endParaRPr lang="en-GB"/>
          </a:p>
        </p:txBody>
      </p:sp>
    </p:spTree>
    <p:extLst>
      <p:ext uri="{BB962C8B-B14F-4D97-AF65-F5344CB8AC3E}">
        <p14:creationId xmlns:p14="http://schemas.microsoft.com/office/powerpoint/2010/main" val="36061500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C808AB-7442-49A9-9A95-7AB2054E39BC}" type="datetimeFigureOut">
              <a:rPr lang="en-GB" smtClean="0"/>
              <a:t>06/12/2017</a:t>
            </a:fld>
            <a:endParaRPr lang="en-GB"/>
          </a:p>
        </p:txBody>
      </p:sp>
      <p:sp>
        <p:nvSpPr>
          <p:cNvPr id="5" name="Footer Placeholder 4"/>
          <p:cNvSpPr>
            <a:spLocks noGrp="1"/>
          </p:cNvSpPr>
          <p:nvPr>
            <p:ph type="ftr" sz="quarter" idx="11"/>
          </p:nvPr>
        </p:nvSpPr>
        <p:spPr/>
        <p:txBody>
          <a:bodyPr/>
          <a:lstStyle/>
          <a:p>
            <a:endParaRPr lang="en-GB"/>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89C1C68-9C0F-4991-8DDD-F10A5426F565}" type="slidenum">
              <a:rPr lang="en-GB" smtClean="0"/>
              <a:t>‹#›</a:t>
            </a:fld>
            <a:endParaRPr lang="en-GB"/>
          </a:p>
        </p:txBody>
      </p:sp>
    </p:spTree>
    <p:extLst>
      <p:ext uri="{BB962C8B-B14F-4D97-AF65-F5344CB8AC3E}">
        <p14:creationId xmlns:p14="http://schemas.microsoft.com/office/powerpoint/2010/main" val="147420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8C808AB-7442-49A9-9A95-7AB2054E39BC}" type="datetimeFigureOut">
              <a:rPr lang="en-GB" smtClean="0"/>
              <a:t>06/12/2017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89C1C68-9C0F-4991-8DDD-F10A5426F565}" type="slidenum">
              <a:rPr lang="en-GB" smtClean="0"/>
              <a:t>‹#›</a:t>
            </a:fld>
            <a:endParaRPr lang="en-GB"/>
          </a:p>
        </p:txBody>
      </p:sp>
    </p:spTree>
    <p:extLst>
      <p:ext uri="{BB962C8B-B14F-4D97-AF65-F5344CB8AC3E}">
        <p14:creationId xmlns:p14="http://schemas.microsoft.com/office/powerpoint/2010/main" val="1408034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8C808AB-7442-49A9-9A95-7AB2054E39BC}" type="datetimeFigureOut">
              <a:rPr lang="en-GB" smtClean="0"/>
              <a:t>06/12/2017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89C1C68-9C0F-4991-8DDD-F10A5426F565}" type="slidenum">
              <a:rPr lang="en-GB" smtClean="0"/>
              <a:t>‹#›</a:t>
            </a:fld>
            <a:endParaRPr lang="en-GB"/>
          </a:p>
        </p:txBody>
      </p:sp>
    </p:spTree>
    <p:extLst>
      <p:ext uri="{BB962C8B-B14F-4D97-AF65-F5344CB8AC3E}">
        <p14:creationId xmlns:p14="http://schemas.microsoft.com/office/powerpoint/2010/main" val="13479926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8C808AB-7442-49A9-9A95-7AB2054E39BC}" type="datetimeFigureOut">
              <a:rPr lang="en-GB" smtClean="0"/>
              <a:t>06/12/2017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9C1C68-9C0F-4991-8DDD-F10A5426F565}" type="slidenum">
              <a:rPr lang="en-GB" smtClean="0"/>
              <a:t>‹#›</a:t>
            </a:fld>
            <a:endParaRPr lang="en-GB"/>
          </a:p>
        </p:txBody>
      </p:sp>
    </p:spTree>
    <p:extLst>
      <p:ext uri="{BB962C8B-B14F-4D97-AF65-F5344CB8AC3E}">
        <p14:creationId xmlns:p14="http://schemas.microsoft.com/office/powerpoint/2010/main" val="39055160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8C808AB-7442-49A9-9A95-7AB2054E39BC}" type="datetimeFigureOut">
              <a:rPr lang="en-GB" smtClean="0"/>
              <a:t>06/12/2017</a:t>
            </a:fld>
            <a:endParaRPr lang="en-GB"/>
          </a:p>
        </p:txBody>
      </p:sp>
      <p:sp>
        <p:nvSpPr>
          <p:cNvPr id="5" name="Footer Placeholder 4"/>
          <p:cNvSpPr>
            <a:spLocks noGrp="1"/>
          </p:cNvSpPr>
          <p:nvPr>
            <p:ph type="ftr" sz="quarter" idx="11"/>
          </p:nvPr>
        </p:nvSpPr>
        <p:spPr/>
        <p:txBody>
          <a:bodyPr/>
          <a:lstStyle/>
          <a:p>
            <a:endParaRPr lang="en-GB"/>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89C1C68-9C0F-4991-8DDD-F10A5426F565}" type="slidenum">
              <a:rPr lang="en-GB" smtClean="0"/>
              <a:t>‹#›</a:t>
            </a:fld>
            <a:endParaRPr lang="en-GB"/>
          </a:p>
        </p:txBody>
      </p:sp>
    </p:spTree>
    <p:extLst>
      <p:ext uri="{BB962C8B-B14F-4D97-AF65-F5344CB8AC3E}">
        <p14:creationId xmlns:p14="http://schemas.microsoft.com/office/powerpoint/2010/main" val="3748856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8C808AB-7442-49A9-9A95-7AB2054E39BC}" type="datetimeFigureOut">
              <a:rPr lang="en-GB" smtClean="0"/>
              <a:t>06/12/2017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9C1C68-9C0F-4991-8DDD-F10A5426F565}" type="slidenum">
              <a:rPr lang="en-GB" smtClean="0"/>
              <a:t>‹#›</a:t>
            </a:fld>
            <a:endParaRPr lang="en-GB"/>
          </a:p>
        </p:txBody>
      </p:sp>
    </p:spTree>
    <p:extLst>
      <p:ext uri="{BB962C8B-B14F-4D97-AF65-F5344CB8AC3E}">
        <p14:creationId xmlns:p14="http://schemas.microsoft.com/office/powerpoint/2010/main" val="434759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C808AB-7442-49A9-9A95-7AB2054E39BC}" type="datetimeFigureOut">
              <a:rPr lang="en-GB" smtClean="0"/>
              <a:t>06/12/2017</a:t>
            </a:fld>
            <a:endParaRPr lang="en-GB"/>
          </a:p>
        </p:txBody>
      </p:sp>
      <p:sp>
        <p:nvSpPr>
          <p:cNvPr id="5" name="Footer Placeholder 4"/>
          <p:cNvSpPr>
            <a:spLocks noGrp="1"/>
          </p:cNvSpPr>
          <p:nvPr>
            <p:ph type="ftr" sz="quarter" idx="11"/>
          </p:nvPr>
        </p:nvSpPr>
        <p:spPr/>
        <p:txBody>
          <a:bodyPr/>
          <a:lstStyle/>
          <a:p>
            <a:endParaRPr lang="en-GB"/>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89C1C68-9C0F-4991-8DDD-F10A5426F565}" type="slidenum">
              <a:rPr lang="en-GB" smtClean="0"/>
              <a:t>‹#›</a:t>
            </a:fld>
            <a:endParaRPr lang="en-GB"/>
          </a:p>
        </p:txBody>
      </p:sp>
    </p:spTree>
    <p:extLst>
      <p:ext uri="{BB962C8B-B14F-4D97-AF65-F5344CB8AC3E}">
        <p14:creationId xmlns:p14="http://schemas.microsoft.com/office/powerpoint/2010/main" val="1796007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8C808AB-7442-49A9-9A95-7AB2054E39BC}" type="datetimeFigureOut">
              <a:rPr lang="en-GB" smtClean="0"/>
              <a:t>06/12/2017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89C1C68-9C0F-4991-8DDD-F10A5426F565}" type="slidenum">
              <a:rPr lang="en-GB" smtClean="0"/>
              <a:t>‹#›</a:t>
            </a:fld>
            <a:endParaRPr lang="en-GB"/>
          </a:p>
        </p:txBody>
      </p:sp>
    </p:spTree>
    <p:extLst>
      <p:ext uri="{BB962C8B-B14F-4D97-AF65-F5344CB8AC3E}">
        <p14:creationId xmlns:p14="http://schemas.microsoft.com/office/powerpoint/2010/main" val="4154191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8C808AB-7442-49A9-9A95-7AB2054E39BC}" type="datetimeFigureOut">
              <a:rPr lang="en-GB" smtClean="0"/>
              <a:t>06/12/2017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89C1C68-9C0F-4991-8DDD-F10A5426F565}" type="slidenum">
              <a:rPr lang="en-GB" smtClean="0"/>
              <a:t>‹#›</a:t>
            </a:fld>
            <a:endParaRPr lang="en-GB"/>
          </a:p>
        </p:txBody>
      </p:sp>
    </p:spTree>
    <p:extLst>
      <p:ext uri="{BB962C8B-B14F-4D97-AF65-F5344CB8AC3E}">
        <p14:creationId xmlns:p14="http://schemas.microsoft.com/office/powerpoint/2010/main" val="861056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8C808AB-7442-49A9-9A95-7AB2054E39BC}" type="datetimeFigureOut">
              <a:rPr lang="en-GB" smtClean="0"/>
              <a:t>06/12/2017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89C1C68-9C0F-4991-8DDD-F10A5426F565}" type="slidenum">
              <a:rPr lang="en-GB" smtClean="0"/>
              <a:t>‹#›</a:t>
            </a:fld>
            <a:endParaRPr lang="en-GB"/>
          </a:p>
        </p:txBody>
      </p:sp>
    </p:spTree>
    <p:extLst>
      <p:ext uri="{BB962C8B-B14F-4D97-AF65-F5344CB8AC3E}">
        <p14:creationId xmlns:p14="http://schemas.microsoft.com/office/powerpoint/2010/main" val="2532075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808AB-7442-49A9-9A95-7AB2054E39BC}" type="datetimeFigureOut">
              <a:rPr lang="en-GB" smtClean="0"/>
              <a:t>06/12/2017</a:t>
            </a:fld>
            <a:endParaRPr lang="en-GB"/>
          </a:p>
        </p:txBody>
      </p:sp>
      <p:sp>
        <p:nvSpPr>
          <p:cNvPr id="3" name="Footer Placeholder 2"/>
          <p:cNvSpPr>
            <a:spLocks noGrp="1"/>
          </p:cNvSpPr>
          <p:nvPr>
            <p:ph type="ftr" sz="quarter" idx="11"/>
          </p:nvPr>
        </p:nvSpPr>
        <p:spPr/>
        <p:txBody>
          <a:bodyPr/>
          <a:lstStyle/>
          <a:p>
            <a:endParaRPr lang="en-GB"/>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189C1C68-9C0F-4991-8DDD-F10A5426F565}" type="slidenum">
              <a:rPr lang="en-GB" smtClean="0"/>
              <a:t>‹#›</a:t>
            </a:fld>
            <a:endParaRPr lang="en-GB"/>
          </a:p>
        </p:txBody>
      </p:sp>
    </p:spTree>
    <p:extLst>
      <p:ext uri="{BB962C8B-B14F-4D97-AF65-F5344CB8AC3E}">
        <p14:creationId xmlns:p14="http://schemas.microsoft.com/office/powerpoint/2010/main" val="1167993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C808AB-7442-49A9-9A95-7AB2054E39BC}" type="datetimeFigureOut">
              <a:rPr lang="en-GB" smtClean="0"/>
              <a:t>06/12/2017</a:t>
            </a:fld>
            <a:endParaRPr lang="en-GB"/>
          </a:p>
        </p:txBody>
      </p:sp>
      <p:sp>
        <p:nvSpPr>
          <p:cNvPr id="6" name="Footer Placeholder 5"/>
          <p:cNvSpPr>
            <a:spLocks noGrp="1"/>
          </p:cNvSpPr>
          <p:nvPr>
            <p:ph type="ftr" sz="quarter" idx="11"/>
          </p:nvPr>
        </p:nvSpPr>
        <p:spPr/>
        <p:txBody>
          <a:bodyPr/>
          <a:lstStyle/>
          <a:p>
            <a:endParaRPr lang="en-GB"/>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89C1C68-9C0F-4991-8DDD-F10A5426F565}" type="slidenum">
              <a:rPr lang="en-GB" smtClean="0"/>
              <a:t>‹#›</a:t>
            </a:fld>
            <a:endParaRPr lang="en-GB"/>
          </a:p>
        </p:txBody>
      </p:sp>
    </p:spTree>
    <p:extLst>
      <p:ext uri="{BB962C8B-B14F-4D97-AF65-F5344CB8AC3E}">
        <p14:creationId xmlns:p14="http://schemas.microsoft.com/office/powerpoint/2010/main" val="1847266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C808AB-7442-49A9-9A95-7AB2054E39BC}" type="datetimeFigureOut">
              <a:rPr lang="en-GB" smtClean="0"/>
              <a:t>06/12/2017</a:t>
            </a:fld>
            <a:endParaRPr lang="en-GB"/>
          </a:p>
        </p:txBody>
      </p:sp>
      <p:sp>
        <p:nvSpPr>
          <p:cNvPr id="6" name="Footer Placeholder 5"/>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89C1C68-9C0F-4991-8DDD-F10A5426F565}" type="slidenum">
              <a:rPr lang="en-GB" smtClean="0"/>
              <a:t>‹#›</a:t>
            </a:fld>
            <a:endParaRPr lang="en-GB"/>
          </a:p>
        </p:txBody>
      </p:sp>
    </p:spTree>
    <p:extLst>
      <p:ext uri="{BB962C8B-B14F-4D97-AF65-F5344CB8AC3E}">
        <p14:creationId xmlns:p14="http://schemas.microsoft.com/office/powerpoint/2010/main" val="334336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68C808AB-7442-49A9-9A95-7AB2054E39BC}" type="datetimeFigureOut">
              <a:rPr lang="en-GB" smtClean="0"/>
              <a:t>06/12/2017</a:t>
            </a:fld>
            <a:endParaRPr lang="en-GB"/>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GB"/>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189C1C68-9C0F-4991-8DDD-F10A5426F565}" type="slidenum">
              <a:rPr lang="en-GB" smtClean="0"/>
              <a:t>‹#›</a:t>
            </a:fld>
            <a:endParaRPr lang="en-GB"/>
          </a:p>
        </p:txBody>
      </p:sp>
    </p:spTree>
    <p:extLst>
      <p:ext uri="{BB962C8B-B14F-4D97-AF65-F5344CB8AC3E}">
        <p14:creationId xmlns:p14="http://schemas.microsoft.com/office/powerpoint/2010/main" val="550251387"/>
      </p:ext>
    </p:extLst>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 id="2147483814" r:id="rId12"/>
    <p:sldLayoutId id="2147483815" r:id="rId13"/>
    <p:sldLayoutId id="2147483816" r:id="rId14"/>
    <p:sldLayoutId id="2147483817" r:id="rId15"/>
    <p:sldLayoutId id="2147483818" r:id="rId16"/>
    <p:sldLayoutId id="2147483819"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4043" y="472965"/>
            <a:ext cx="8825658" cy="946359"/>
          </a:xfrm>
        </p:spPr>
        <p:txBody>
          <a:bodyPr/>
          <a:lstStyle/>
          <a:p>
            <a:r>
              <a:rPr lang="en-GB" sz="4800" b="1" u="sng" dirty="0" smtClean="0">
                <a:ln w="12700">
                  <a:solidFill>
                    <a:schemeClr val="accent5"/>
                  </a:solidFill>
                  <a:prstDash val="solid"/>
                </a:ln>
                <a:pattFill prst="ltDnDiag">
                  <a:fgClr>
                    <a:schemeClr val="accent5">
                      <a:lumMod val="60000"/>
                      <a:lumOff val="40000"/>
                    </a:schemeClr>
                  </a:fgClr>
                  <a:bgClr>
                    <a:schemeClr val="bg1"/>
                  </a:bgClr>
                </a:pattFill>
              </a:rPr>
              <a:t>The Photocopier</a:t>
            </a:r>
            <a:endParaRPr lang="en-GB" sz="4800" b="1" u="sng" dirty="0">
              <a:ln w="12700">
                <a:solidFill>
                  <a:schemeClr val="accent5"/>
                </a:solidFill>
                <a:prstDash val="solid"/>
              </a:ln>
              <a:pattFill prst="ltDnDiag">
                <a:fgClr>
                  <a:schemeClr val="accent5">
                    <a:lumMod val="60000"/>
                    <a:lumOff val="40000"/>
                  </a:schemeClr>
                </a:fgClr>
                <a:bgClr>
                  <a:schemeClr val="bg1"/>
                </a:bgClr>
              </a:pattFill>
            </a:endParaRPr>
          </a:p>
        </p:txBody>
      </p:sp>
      <p:sp>
        <p:nvSpPr>
          <p:cNvPr id="3" name="Subtitle 2"/>
          <p:cNvSpPr>
            <a:spLocks noGrp="1"/>
          </p:cNvSpPr>
          <p:nvPr>
            <p:ph type="subTitle" idx="1"/>
          </p:nvPr>
        </p:nvSpPr>
        <p:spPr>
          <a:xfrm>
            <a:off x="804043" y="1419324"/>
            <a:ext cx="10594426" cy="4603103"/>
          </a:xfrm>
        </p:spPr>
        <p:txBody>
          <a:bodyPr>
            <a:noAutofit/>
          </a:bodyPr>
          <a:lstStyle/>
          <a:p>
            <a:r>
              <a:rPr lang="en-GB" sz="2800" cap="none"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The photocopier’s stopped again; Its’s really not much use we’ll have to get another one, since it won’t reproduce and even when it does, it’s slow and mucks up every copy. If you want double sided, you can sup ten cups of coffee and fume and swear and rant and curse and utter words unkind while it is merely warming up and making up its mind As to when to jam and get stuff stuck, (which it really does a lot) Usually a pesky paper scrap in an inaccessible spot! It seems to have two setting: much too black and far too pale. It does the opposite of what you want – exactly, without fail !</a:t>
            </a:r>
            <a:endParaRPr lang="en-GB" sz="2800" cap="none"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24521106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Ion Boardroom</Template>
  <TotalTime>146</TotalTime>
  <Words>130</Words>
  <Application>Microsoft Office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Century Gothic</vt:lpstr>
      <vt:lpstr>Wingdings 3</vt:lpstr>
      <vt:lpstr>Ion Boardroom</vt:lpstr>
      <vt:lpstr>The Photocopier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Photocopier</dc:title>
  <dc:creator>Concept</dc:creator>
  <cp:lastModifiedBy>Concept</cp:lastModifiedBy>
  <cp:revision>4</cp:revision>
  <dcterms:created xsi:type="dcterms:W3CDTF">2017-12-06T09:56:00Z</dcterms:created>
  <dcterms:modified xsi:type="dcterms:W3CDTF">2017-12-06T12:22:32Z</dcterms:modified>
</cp:coreProperties>
</file>